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1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3ADC6-36CA-44DD-B58E-1B6555202F7F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A8643-4F90-4DA1-92BD-BC34B501F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95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0DB5B-479A-616E-D956-96B63C8F5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167C51-0CD7-4E0E-356C-0E3CE1D96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2BC41-FF78-D656-F86B-EB229787B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E83D5-5AF6-6961-4A72-DA6B16780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B588B9-BF48-3C13-4CEC-B45A68C3E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07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E133F-B699-D512-04C7-E7C8B6900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5C1F1F-8A71-DA61-7276-77046FA1A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E8E47-0FA0-1A32-062A-31E98EF85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12B22-8F10-8AD6-CBAA-33B7D881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70365-C074-0E44-0418-20E3008BF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43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81DB52-9B68-78A2-153D-CBCDA6DE82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449DB-2637-BC1A-C7EB-A49833970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EF3F2-F27B-60F0-BE72-B5AA0E0EB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93B02-CA4C-54AB-AA2B-E7CCAE80E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0A6F4-4617-3B6C-3835-E61916904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16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717F0-F9A3-420E-75B8-62D42E27D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775EC-4D4E-8779-ED90-11B477008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3A411-6755-558C-A376-5C057281E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BED34-680D-3F04-3708-C26B31D05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6FE4B-1682-38A2-5E6B-161109D09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2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ACBAC-B22B-3C07-992A-610932815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26CB8-C1DD-9B8D-A707-CCF3F359E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FF295-F225-941B-0D23-AB41EAF52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32BE0-1E17-2076-AA6D-F7722228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4AD6F-191E-4A23-8FB8-48407B204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6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71474-4A1B-6960-2271-1A2A79AF7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69043-34A8-808C-FE69-E257FB71A4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72C590-58CE-F330-09CC-30AE1D2B6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D9F37-246A-06D0-C674-EA5D58674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9549DD-E513-B6A7-62BD-8757445C3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99C6A-1F1D-FE92-69E3-618A8C9FD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7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0B6E6-82B8-9A92-264A-19C454EC1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36E177-56B4-D882-B2DC-398A17606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7CC4E3-0967-72FE-44EB-112B6355B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774677-B5D4-B048-1E65-2EB3AF1C7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918747-1D2A-F907-B80B-1F330B4DF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EA7C6D-21B3-82CC-CBC3-510F76914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5F181E-81FD-B6E7-C514-7186B719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B12B01-61BB-C007-E5AF-0D38B1B0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28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32E5B-45F6-036D-3216-44A5B22FE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DD96E-4577-7E98-F0A2-BADEE9E7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699298-8C13-6799-8268-31776DA98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C88E36-8157-A760-9591-1818FA12B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4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FC4C8F-D40E-C206-22A2-1C30E453A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A7CA5E-DB05-9894-4CD0-43F15A8B2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DEB132-2EE5-018E-586B-BCC7C2FEE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53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778A6-A961-DEE1-36AC-CFDE2B067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03C8A-1829-7E33-D77C-F54780FCC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D638E-4A93-1053-3767-99D708CB7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6EBC1-3F99-4D38-821E-FDA4B859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FB04CC-C109-38DE-9423-3C60E7758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C27573-5FC3-FDC1-3FF0-90F748D15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1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57287-5243-BA88-37B1-B5088F3E7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9186C3-ACCA-9A36-6110-3C33BF7E2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43299A-901A-FEAC-49C0-039CB9088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1C63BE-0540-5D87-D5DF-4A8D14D37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DA205-243B-371A-56E8-57C4DD44A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602F33-5B54-11D6-F3E0-389633399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91795F-8539-82A9-5CBD-5E746121F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75FE14-C095-1F0D-09FB-7C961C56E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04192-64EA-B449-22DB-4120F9FB7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8B774-4DE2-4FD0-A190-4B7F79FCC9E6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B7F8D-1A42-AAFA-DF23-67ED0D3DB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90EDE-8DD8-73CB-58CF-C4A6DE3C7E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231F9-D168-4282-81D1-F77A1E4AC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9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samanehjan.i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6274F1E-1082-F649-F292-A9CE18447D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2800" b="1" dirty="0">
                <a:cs typeface="B Nazanin" panose="00000400000000000000" pitchFamily="2" charset="-78"/>
              </a:rPr>
              <a:t>پارک علم و فناوری خوزستان</a:t>
            </a:r>
            <a:endParaRPr lang="en-US" sz="2800" b="1" dirty="0">
              <a:cs typeface="B Nazanin" panose="000004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207EB9-088E-4C8A-DEAE-05B27EA583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057" y="974078"/>
            <a:ext cx="10435772" cy="58701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8B359DD-D429-7355-E47C-F982B123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8883"/>
            <a:ext cx="9144000" cy="1129620"/>
          </a:xfrm>
        </p:spPr>
        <p:txBody>
          <a:bodyPr>
            <a:normAutofit/>
          </a:bodyPr>
          <a:lstStyle/>
          <a:p>
            <a:r>
              <a:rPr lang="fa-IR" sz="4800" dirty="0">
                <a:cs typeface="B Titr" panose="00000700000000000000" pitchFamily="2" charset="-78"/>
              </a:rPr>
              <a:t>راهنمای ثبت محصول در سامانه جان</a:t>
            </a:r>
            <a:endParaRPr lang="en-US" sz="4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93069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CC1-D335-0FC6-6D11-6CB2F48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8- سپس در این قسمت تصاویر مربوط به محصول را وارد نمایید. توجه داشته باشید که تصاویر از کیفیت و رزولوشن خوبی برخوردار باشند.</a:t>
            </a:r>
            <a:endParaRPr lang="en-US" sz="3600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350CB4-CEEF-8188-6B68-A3EB9B4B23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8314" y="1690688"/>
            <a:ext cx="7710714" cy="4704148"/>
          </a:xfrm>
        </p:spPr>
      </p:pic>
    </p:spTree>
    <p:extLst>
      <p:ext uri="{BB962C8B-B14F-4D97-AF65-F5344CB8AC3E}">
        <p14:creationId xmlns:p14="http://schemas.microsoft.com/office/powerpoint/2010/main" val="3767955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CC1-D335-0FC6-6D11-6CB2F48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9- در نهایت پس از چک نهایی اطلاعات از بخش "پیش نمایش"، محصول را  ذخیره نمایید.</a:t>
            </a:r>
            <a:endParaRPr lang="en-US" sz="3600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350CB4-CEEF-8188-6B68-A3EB9B4B23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8314" y="1690688"/>
            <a:ext cx="7710714" cy="4704148"/>
          </a:xfrm>
        </p:spPr>
      </p:pic>
    </p:spTree>
    <p:extLst>
      <p:ext uri="{BB962C8B-B14F-4D97-AF65-F5344CB8AC3E}">
        <p14:creationId xmlns:p14="http://schemas.microsoft.com/office/powerpoint/2010/main" val="1765281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359DD-D429-7355-E47C-F982B123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6934"/>
            <a:ext cx="9144000" cy="2387600"/>
          </a:xfrm>
        </p:spPr>
        <p:txBody>
          <a:bodyPr>
            <a:normAutofit/>
          </a:bodyPr>
          <a:lstStyle/>
          <a:p>
            <a:r>
              <a:rPr lang="fa-IR" sz="4800" dirty="0">
                <a:solidFill>
                  <a:schemeClr val="accent6"/>
                </a:solidFill>
                <a:cs typeface="B Titr" panose="00000700000000000000" pitchFamily="2" charset="-78"/>
              </a:rPr>
              <a:t>موفق باشید</a:t>
            </a:r>
            <a:endParaRPr lang="en-US" sz="4800" dirty="0">
              <a:solidFill>
                <a:schemeClr val="accent6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449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B2762-706C-3E76-41F8-0F6CB5CD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800" b="1" dirty="0">
                <a:cs typeface="B Nazanin" panose="00000400000000000000" pitchFamily="2" charset="-78"/>
              </a:rPr>
              <a:t>آدرس سایت سامانه جان: </a:t>
            </a:r>
            <a:endParaRPr lang="en-US" sz="4800" b="1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459E2-6B3A-2E1B-F4C1-76DF216CB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en-US" sz="4400" dirty="0">
                <a:hlinkClick r:id="rId2"/>
              </a:rPr>
              <a:t>https://samanehjan.ir/</a:t>
            </a:r>
            <a:endParaRPr lang="fa-IR" sz="4400" dirty="0"/>
          </a:p>
          <a:p>
            <a:pPr marL="0" indent="0" algn="ctr" rtl="1">
              <a:buNone/>
            </a:pPr>
            <a:endParaRPr lang="en-US" sz="4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1C5AED-EFAC-A7B8-B8E3-1C32EBAA05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314" y="2593519"/>
            <a:ext cx="6066518" cy="358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906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CC1-D335-0FC6-6D11-6CB2F48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1-پس از ورود به حساب کاربری به قسمت مدیریت بروید</a:t>
            </a:r>
            <a:endParaRPr lang="en-US" sz="3600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350CB4-CEEF-8188-6B68-A3EB9B4B23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286" y="1550868"/>
            <a:ext cx="7710714" cy="4704148"/>
          </a:xfrm>
        </p:spPr>
      </p:pic>
    </p:spTree>
    <p:extLst>
      <p:ext uri="{BB962C8B-B14F-4D97-AF65-F5344CB8AC3E}">
        <p14:creationId xmlns:p14="http://schemas.microsoft.com/office/powerpoint/2010/main" val="243493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CC1-D335-0FC6-6D11-6CB2F48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2-پس از ورود به قسمت مدیریت به قسمت محصولات بروید</a:t>
            </a:r>
            <a:endParaRPr lang="en-US" sz="3600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350CB4-CEEF-8188-6B68-A3EB9B4B23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49286" y="1550868"/>
            <a:ext cx="7710714" cy="4704148"/>
          </a:xfrm>
        </p:spPr>
      </p:pic>
    </p:spTree>
    <p:extLst>
      <p:ext uri="{BB962C8B-B14F-4D97-AF65-F5344CB8AC3E}">
        <p14:creationId xmlns:p14="http://schemas.microsoft.com/office/powerpoint/2010/main" val="221166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CC1-D335-0FC6-6D11-6CB2F48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/>
              <a:t>3- مجددا محصولات را انتخاب نمایید</a:t>
            </a:r>
            <a:endParaRPr lang="en-US" sz="36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350CB4-CEEF-8188-6B68-A3EB9B4B23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49286" y="1550868"/>
            <a:ext cx="7710714" cy="4704148"/>
          </a:xfrm>
        </p:spPr>
      </p:pic>
    </p:spTree>
    <p:extLst>
      <p:ext uri="{BB962C8B-B14F-4D97-AF65-F5344CB8AC3E}">
        <p14:creationId xmlns:p14="http://schemas.microsoft.com/office/powerpoint/2010/main" val="2413129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CC1-D335-0FC6-6D11-6CB2F48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4- "+مورد جدید " را جهت ثبت محصول جدید انتخاب نمایید.</a:t>
            </a:r>
            <a:endParaRPr lang="en-US" sz="3600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350CB4-CEEF-8188-6B68-A3EB9B4B23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49286" y="1550868"/>
            <a:ext cx="7710714" cy="4704148"/>
          </a:xfrm>
        </p:spPr>
      </p:pic>
    </p:spTree>
    <p:extLst>
      <p:ext uri="{BB962C8B-B14F-4D97-AF65-F5344CB8AC3E}">
        <p14:creationId xmlns:p14="http://schemas.microsoft.com/office/powerpoint/2010/main" val="1400302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CC1-D335-0FC6-6D11-6CB2F48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5-با کلیک بر روی حالت "پایه" آن را به حالت "پیشرفته" تغییر دهید و نام و مشخصات محصول را وارد کنید.</a:t>
            </a:r>
            <a:endParaRPr lang="en-US" sz="3600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350CB4-CEEF-8188-6B68-A3EB9B4B23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8314" y="1690688"/>
            <a:ext cx="7710714" cy="4704148"/>
          </a:xfrm>
        </p:spPr>
      </p:pic>
    </p:spTree>
    <p:extLst>
      <p:ext uri="{BB962C8B-B14F-4D97-AF65-F5344CB8AC3E}">
        <p14:creationId xmlns:p14="http://schemas.microsoft.com/office/powerpoint/2010/main" val="820654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CC1-D335-0FC6-6D11-6CB2F48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6- پس از وارد کردن اطلاعات لازم در بخش های قبل، لازم است حتما قیمت محصول را وارد نمایید.</a:t>
            </a:r>
            <a:endParaRPr lang="en-US" sz="3600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350CB4-CEEF-8188-6B68-A3EB9B4B23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8314" y="1690688"/>
            <a:ext cx="7710714" cy="4704148"/>
          </a:xfrm>
        </p:spPr>
      </p:pic>
    </p:spTree>
    <p:extLst>
      <p:ext uri="{BB962C8B-B14F-4D97-AF65-F5344CB8AC3E}">
        <p14:creationId xmlns:p14="http://schemas.microsoft.com/office/powerpoint/2010/main" val="2727147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4CC1-D335-0FC6-6D11-6CB2F48B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>
                <a:cs typeface="B Nazanin" panose="00000400000000000000" pitchFamily="2" charset="-78"/>
              </a:rPr>
              <a:t>7- پس از آن بر روی گزینه "ذخیره و ویرایش" کلیک کنید تا امکان اضافه نمودن تصاویر محصول در مرحله بعد را  داشته باشید.</a:t>
            </a:r>
            <a:endParaRPr lang="en-US" sz="3600" dirty="0">
              <a:cs typeface="B Nazanin" panose="00000400000000000000" pitchFamily="2" charset="-78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350CB4-CEEF-8188-6B68-A3EB9B4B231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78314" y="1690688"/>
            <a:ext cx="7710714" cy="4704148"/>
          </a:xfrm>
        </p:spPr>
      </p:pic>
    </p:spTree>
    <p:extLst>
      <p:ext uri="{BB962C8B-B14F-4D97-AF65-F5344CB8AC3E}">
        <p14:creationId xmlns:p14="http://schemas.microsoft.com/office/powerpoint/2010/main" val="4228962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182</Words>
  <Application>Microsoft Office PowerPoint</Application>
  <PresentationFormat>Widescreen</PresentationFormat>
  <Paragraphs>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راهنمای ثبت محصول در سامانه جان</vt:lpstr>
      <vt:lpstr>آدرس سایت سامانه جان: </vt:lpstr>
      <vt:lpstr>1-پس از ورود به حساب کاربری به قسمت مدیریت بروید</vt:lpstr>
      <vt:lpstr>2-پس از ورود به قسمت مدیریت به قسمت محصولات بروید</vt:lpstr>
      <vt:lpstr>3- مجددا محصولات را انتخاب نمایید</vt:lpstr>
      <vt:lpstr>4- "+مورد جدید " را جهت ثبت محصول جدید انتخاب نمایید.</vt:lpstr>
      <vt:lpstr>5-با کلیک بر روی حالت "پایه" آن را به حالت "پیشرفته" تغییر دهید و نام و مشخصات محصول را وارد کنید.</vt:lpstr>
      <vt:lpstr>6- پس از وارد کردن اطلاعات لازم در بخش های قبل، لازم است حتما قیمت محصول را وارد نمایید.</vt:lpstr>
      <vt:lpstr>7- پس از آن بر روی گزینه "ذخیره و ویرایش" کلیک کنید تا امکان اضافه نمودن تصاویر محصول در مرحله بعد را  داشته باشید.</vt:lpstr>
      <vt:lpstr>8- سپس در این قسمت تصاویر مربوط به محصول را وارد نمایید. توجه داشته باشید که تصاویر از کیفیت و رزولوشن خوبی برخوردار باشند.</vt:lpstr>
      <vt:lpstr>9- در نهایت پس از چک نهایی اطلاعات از بخش "پیش نمایش"، محصول را  ذخیره نمایید.</vt:lpstr>
      <vt:lpstr>موفق باشید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راهنمای ثبت نام ثبت محول در سامانه جان</dc:title>
  <dc:creator>Fateme Azar</dc:creator>
  <cp:lastModifiedBy>Fateme Azar</cp:lastModifiedBy>
  <cp:revision>8</cp:revision>
  <dcterms:created xsi:type="dcterms:W3CDTF">2024-05-13T06:46:27Z</dcterms:created>
  <dcterms:modified xsi:type="dcterms:W3CDTF">2024-05-13T07:14:57Z</dcterms:modified>
</cp:coreProperties>
</file>